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6" r:id="rId3"/>
    <p:sldId id="257" r:id="rId4"/>
    <p:sldId id="258" r:id="rId5"/>
    <p:sldId id="259" r:id="rId6"/>
    <p:sldId id="260" r:id="rId7"/>
    <p:sldId id="261" r:id="rId8"/>
    <p:sldId id="291" r:id="rId9"/>
    <p:sldId id="262" r:id="rId10"/>
    <p:sldId id="289" r:id="rId11"/>
    <p:sldId id="290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2" r:id="rId37"/>
    <p:sldId id="293" r:id="rId38"/>
    <p:sldId id="294" r:id="rId39"/>
    <p:sldId id="295" r:id="rId40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B9DB-4A01-4681-864D-8C3D5B6AC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10F14-DFCA-4FFC-ABE0-74159829E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62F6E-6181-400D-AE56-54F6D1F0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C9AB-F854-4B9C-A964-56E49EB44CD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31D45-6B81-48D3-B183-5723523A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27205-847A-4248-A663-23754217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0EE1-1E39-4FB9-9909-76D378BF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8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F1E49-58C1-4945-A6D1-9407B46DB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747BC-0E73-4C91-98CD-AC27BA1A9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BE041-85D2-4B08-A9E9-896C39D8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C9AB-F854-4B9C-A964-56E49EB44CD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67A41-9FBB-4C38-8954-7E0371CC3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ADCE5-F015-4474-B914-EE1B9768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0EE1-1E39-4FB9-9909-76D378BF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0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BC9360-2A40-407E-8228-513914AC5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1B50E-12D5-4A77-BDF4-6096D2FC8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067C0-D5A2-4198-8014-3D7C969C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C9AB-F854-4B9C-A964-56E49EB44CD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768EE-83C5-410D-887E-227306034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50170-D22B-435D-9814-D6BA653C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0EE1-1E39-4FB9-9909-76D378BF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8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A5D3-5712-44AF-B4FB-647484444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FFD7E-40A9-40F0-9285-02890CF49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61A0-757A-4BD0-AC9F-C800ECC73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C9AB-F854-4B9C-A964-56E49EB44CD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45FAA-C6DC-470D-A25A-FA28CC3A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90492-5027-453B-A5E3-F5E4BF0B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0EE1-1E39-4FB9-9909-76D378BF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9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0000D-1B49-4B0C-B19C-F669898C1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FFBA0-E60F-46D6-9955-B3F31CE43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07A85-C792-433D-ACE6-973F295C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C9AB-F854-4B9C-A964-56E49EB44CD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09D1F-2B88-4B31-B712-55A30E82D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A3EE4-D15A-4856-A55F-405C6C24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0EE1-1E39-4FB9-9909-76D378BF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8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27C3-04A8-47A5-B6F3-D7980BF6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03034-D5A5-41DA-9FC4-40CE4FE2A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1B053-2FB5-4D2B-93D0-440A1C64B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A4A48-867A-4D8A-B7FB-9C99C4559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C9AB-F854-4B9C-A964-56E49EB44CD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240A0-3697-46C9-8624-D8EFCFFF6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32070-42A1-4BF3-BADE-C5C993D4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0EE1-1E39-4FB9-9909-76D378BF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6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924D-B15B-4F15-B35E-817D595F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C39D8-70F5-4EC7-87CF-D33D38E0E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D923C-6A76-4D4C-B035-C8FE476C2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2E5F1-EEF2-415C-AE98-A67F08E07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98C7CC-42D3-4FA5-A562-DF3299229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99A5DB-ECB5-4A55-8A6A-28AD0864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C9AB-F854-4B9C-A964-56E49EB44CD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0356E2-1E46-48A5-AD2E-A39993E94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174821-8D07-4F04-B485-53E2DCCB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0EE1-1E39-4FB9-9909-76D378BF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7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9C455-76A5-4B4D-A181-E0E699E5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A06708-D05B-46C0-A30D-AF21B317E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C9AB-F854-4B9C-A964-56E49EB44CD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0CE34F-2DAE-494B-8D10-98F9DF6C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0C8B7-C0B7-4684-ABF2-F89FFF60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0EE1-1E39-4FB9-9909-76D378BF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7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4E1080-756B-4AE7-879F-468DE7B1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C9AB-F854-4B9C-A964-56E49EB44CD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1E28CE-1D6D-4DAF-9647-E70CD429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3CC33-1393-41BB-806C-6425D70B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0EE1-1E39-4FB9-9909-76D378BF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4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12A3-1808-428A-8B8E-94E841348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F6EAB-DF5A-4E1D-96FF-7C1B495C3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D0BD-A4A3-4839-B2A0-83EAE9D34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1D8AD-16A0-489E-9323-AB020DFC6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C9AB-F854-4B9C-A964-56E49EB44CD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0B555-3316-4DEF-9E7B-F46C358A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D0003-56B1-4B80-AB41-5D102868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0EE1-1E39-4FB9-9909-76D378BF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1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97A62-C993-4E9E-8D5B-A1E54594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A01008-B07D-47E0-88F9-ADE5ACBC27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9E925-1937-4F71-9F2E-DA05D3DD8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E1F00-8CDC-4E6F-9614-7B5DFBAC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C9AB-F854-4B9C-A964-56E49EB44CD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DE99C-EC2E-4244-A053-8E06F0153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721EF-D0E0-4908-8B52-482A5744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0EE1-1E39-4FB9-9909-76D378BF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1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E7375F-81DE-49BD-8CF8-CD95DBD9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550AA-5465-4B24-8E68-050A14988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A38F3-165E-46DB-919D-DC4C028D8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BC9AB-F854-4B9C-A964-56E49EB44CD3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260C-76B1-4221-BBDD-29AF701D1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D9180-4FAD-4D56-981E-BBCE04F02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E0EE1-1E39-4FB9-9909-76D378BF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6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x_Picture 1" descr="HR_EmailSignature">
            <a:extLst>
              <a:ext uri="{FF2B5EF4-FFF2-40B4-BE49-F238E27FC236}">
                <a16:creationId xmlns:a16="http://schemas.microsoft.com/office/drawing/2014/main" id="{BF413E2B-7C30-441D-92CA-D5022CC7D7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277" y="863944"/>
            <a:ext cx="3545445" cy="17816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DD63CE-C003-42E0-9501-0FC93B701442}"/>
              </a:ext>
            </a:extLst>
          </p:cNvPr>
          <p:cNvSpPr txBox="1"/>
          <p:nvPr/>
        </p:nvSpPr>
        <p:spPr>
          <a:xfrm flipH="1">
            <a:off x="4092601" y="3429000"/>
            <a:ext cx="4145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TITLE IX TRAINING</a:t>
            </a:r>
          </a:p>
          <a:p>
            <a:pPr algn="ctr"/>
            <a:r>
              <a:rPr lang="en-US" sz="3200" dirty="0"/>
              <a:t>RESIDENT DIRECTORS</a:t>
            </a:r>
          </a:p>
        </p:txBody>
      </p:sp>
    </p:spTree>
    <p:extLst>
      <p:ext uri="{BB962C8B-B14F-4D97-AF65-F5344CB8AC3E}">
        <p14:creationId xmlns:p14="http://schemas.microsoft.com/office/powerpoint/2010/main" val="3750016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66EA58-1F2D-4561-81D2-B93BA8AA2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45" y="1294451"/>
            <a:ext cx="10097909" cy="5239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5714CC-098D-4663-A278-35DE27572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04" y="648151"/>
            <a:ext cx="8888065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44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6C6962-5FA5-43C1-8AE0-3BF88747B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19" y="1161083"/>
            <a:ext cx="10297962" cy="5506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DB70D1-8328-47F6-8350-7AA31CE2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87" y="322766"/>
            <a:ext cx="8821381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50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B52976-5D76-4809-ADE1-442A7BF9A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8" y="1691031"/>
            <a:ext cx="10240804" cy="4782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A547D2-F56C-44E3-8C3A-531494C76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58" y="553084"/>
            <a:ext cx="8821381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77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330C96-BE5B-4D08-BEDC-DAE99424F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77" y="1422666"/>
            <a:ext cx="10183646" cy="5020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4D0CF9-9B82-4B12-8C53-3E4E173E5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583" y="717718"/>
            <a:ext cx="8840434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5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82DB58-E749-48D4-941E-B537A1696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40" y="1525038"/>
            <a:ext cx="10174120" cy="3229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CFC684-5EE5-457C-97BB-396C1D54C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578" y="919914"/>
            <a:ext cx="8773749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6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86E3BB-5791-4640-AAD8-05451C3C5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88" y="1541352"/>
            <a:ext cx="10021699" cy="4820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200267-EFE8-493F-8B47-7112A9560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150" y="670793"/>
            <a:ext cx="8773749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1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9E815D-F893-4550-BC78-962D31065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50" y="1189662"/>
            <a:ext cx="10021699" cy="5449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51DDBE-F812-4D45-89EB-8C11F3150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150" y="275134"/>
            <a:ext cx="8630854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90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648BDB-B2B2-4401-A081-5BF205A16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92" y="1611037"/>
            <a:ext cx="10136015" cy="4848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17DD9E-8C1F-427F-95B2-C274446B4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92" y="582904"/>
            <a:ext cx="8830907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0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3FF920-4B95-435E-8636-013C453AA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87" y="1268416"/>
            <a:ext cx="9850225" cy="5048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2A39D9-7EE6-4905-B7E3-43298E0D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51" y="540629"/>
            <a:ext cx="869753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07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07A08D-9DC0-4943-B1EB-7D6140ABA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13" y="1027906"/>
            <a:ext cx="10193173" cy="5582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FD0E4-1334-481F-A783-86BDB7499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13" y="551590"/>
            <a:ext cx="8888065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26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B92F0-E620-4969-AA08-DEE4D3E68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794" y="1707503"/>
            <a:ext cx="8770412" cy="5042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997ED8-4F03-4338-81E0-611F2F4E7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587" y="516806"/>
            <a:ext cx="8830907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4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508070-43EE-4409-AED9-AEBB556A7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35" y="1434409"/>
            <a:ext cx="9859751" cy="2514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0DFAB0-B841-4010-98A7-A1693DEB9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24" y="708312"/>
            <a:ext cx="8830907" cy="533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57A417-C0A7-42A0-AA25-D6601A9BA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124" y="4078431"/>
            <a:ext cx="9964541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55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3014BA-7477-4A6E-A1B9-AF39EE71F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14" y="2191556"/>
            <a:ext cx="9831172" cy="3743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290EF1-3645-4082-B266-DC47CF937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591" y="866612"/>
            <a:ext cx="886901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84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7D826E-4B90-4910-AA9A-EBEDB7CFA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14" y="1760000"/>
            <a:ext cx="10012172" cy="3972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CBD126-EFAD-43E0-BDF1-1718712E7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14" y="582453"/>
            <a:ext cx="8840434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92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91CEA2-EE6D-43DB-B3F3-69EDF6672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14" y="1350434"/>
            <a:ext cx="9831172" cy="5239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71BCB7-4C1E-452C-A34B-B7A06B3D2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55" y="675361"/>
            <a:ext cx="8802328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90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9C7D90-251D-4B70-9902-E63F0FD07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72" y="1155928"/>
            <a:ext cx="9774014" cy="5553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2F3BCC-8D8D-4B8E-8878-EB18FEBCC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46" y="470032"/>
            <a:ext cx="8859486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62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1C03B6-7BBB-43DC-93B0-E39617A5B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98" y="894475"/>
            <a:ext cx="10059804" cy="5572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EF1C90-EDA9-48D5-BC9F-E7793BF6C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88" y="353298"/>
            <a:ext cx="8859486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26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7CBDED-4266-439D-AE64-3B79DA0CF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072" y="826227"/>
            <a:ext cx="9897856" cy="5858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917FF9-1073-4D59-A566-2BB324AC5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83" y="445174"/>
            <a:ext cx="8897592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67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41EAAB-DB62-43F9-8675-32352A19B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19" y="1514078"/>
            <a:ext cx="10116962" cy="4296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FE9A7E-6A00-4609-A543-7990CAA7C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19" y="632335"/>
            <a:ext cx="8754697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39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0A9EB0-68CE-4D0A-8F09-54ED5DFF6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19" y="1026082"/>
            <a:ext cx="9935962" cy="5477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3E7F76-AAD1-4A50-B15C-29FBA6C9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97" y="405597"/>
            <a:ext cx="8869013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52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174EB9-A10A-41FE-8F9E-27398597B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77" y="1808675"/>
            <a:ext cx="10002646" cy="2867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B9640-EB97-46C7-87DD-A3B39051F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77" y="914759"/>
            <a:ext cx="8640381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9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3F617F-FDC3-4865-8091-0DF4A09E6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309" y="304364"/>
            <a:ext cx="8821381" cy="62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05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B21A9C-F070-488E-84F9-122D3FE39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19" y="963182"/>
            <a:ext cx="9935962" cy="5696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25BA70-2BEA-48B5-B569-3D205227E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19" y="453817"/>
            <a:ext cx="8897592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82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3E6133-A646-4736-A610-1A6548870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71" y="1520131"/>
            <a:ext cx="10259857" cy="4972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FC5F9C-0454-4039-A5C9-28ABDD90E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140" y="675556"/>
            <a:ext cx="8916644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44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DB28D5-1325-4B8A-B35C-37AE91DC5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66" y="1431800"/>
            <a:ext cx="10155067" cy="5039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6631CE-001F-4F37-80F3-6F2195A93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090" y="590154"/>
            <a:ext cx="8859486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8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236929-23D1-416B-8BB1-7373AB377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66" y="1180463"/>
            <a:ext cx="9974067" cy="4982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E4138E-B645-47B2-81B9-A5D57D2A4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18" y="666041"/>
            <a:ext cx="888806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44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619D87-B918-4FBB-A9AC-1D61C98F2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8" y="836534"/>
            <a:ext cx="10240804" cy="5763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524A06-0628-4698-B1D2-E88E3E33D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266" y="341165"/>
            <a:ext cx="8907118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11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032D5F-BAC8-4313-A220-EEA71B60D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66" y="2042725"/>
            <a:ext cx="9974067" cy="4153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CB54CB-48F3-4BDA-B61C-5483949C2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86" y="694452"/>
            <a:ext cx="8935697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3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63A1A2-7738-44EB-AC1C-AB014E428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361" y="1833863"/>
            <a:ext cx="9869277" cy="4048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1F50A8-AE70-4358-A256-0E21AC632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95" y="824455"/>
            <a:ext cx="8830907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14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F21CC7-A01D-476C-BEF6-36D8C0A78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50" y="1476083"/>
            <a:ext cx="10021699" cy="4887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30EA36-1D66-43F4-8EBF-E4FBA2A97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150" y="622183"/>
            <a:ext cx="8907118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1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642AF5-2BBC-4347-88FD-17EBA2CA6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19" y="1236315"/>
            <a:ext cx="9935962" cy="5449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2D6820-293C-495C-AFA6-B032BB54D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32" y="321842"/>
            <a:ext cx="8926171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052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334F76-4848-4929-9091-24E7DF5B1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50" y="1019362"/>
            <a:ext cx="10202699" cy="5677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C3F1DD-1225-4E14-8CFE-F3783E42E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91" y="160946"/>
            <a:ext cx="8964276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4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3523E5-B29D-4997-BD8C-6855007A6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811" y="1826230"/>
            <a:ext cx="6468378" cy="4791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D3DCBE-E5DA-4898-B239-2BCA94A46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18" y="864071"/>
            <a:ext cx="9955014" cy="962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2CEB54-324A-40F2-B98E-73678F887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468" y="240026"/>
            <a:ext cx="8802328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D549DC-543B-4C1F-8557-493FAC6CD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54" y="1690688"/>
            <a:ext cx="10050278" cy="5106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DC49DF-2554-4B56-AE0E-9D507BEE0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04" y="630340"/>
            <a:ext cx="8716591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C4C2CF-5D55-4B0B-8982-976979A45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82" y="1440736"/>
            <a:ext cx="9926435" cy="5077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C26BD6-2AA1-493F-A249-16605C33B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782" y="662246"/>
            <a:ext cx="8773749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5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A011DD-2CF4-4E86-908D-28DF815F7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88" y="1371575"/>
            <a:ext cx="9669224" cy="4544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6F32E9-2F01-4F09-AAE5-19D30F68E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168" y="802206"/>
            <a:ext cx="8840434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4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1DADD6-1821-4831-B389-F67D969FA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067" y="778265"/>
            <a:ext cx="9050013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4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8CA8C2-B68A-4F4B-91A4-78AD5C7CE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66" y="815320"/>
            <a:ext cx="8821381" cy="562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3B3673-7FFC-4F94-A60C-12683A15C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33" y="1804761"/>
            <a:ext cx="11479227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76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</Words>
  <Application>Microsoft Office PowerPoint</Application>
  <PresentationFormat>Widescreen</PresentationFormat>
  <Paragraphs>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E. Wilson (Director of HR)</dc:creator>
  <cp:lastModifiedBy>Kimberly E. Wilson (Director of HR)</cp:lastModifiedBy>
  <cp:revision>13</cp:revision>
  <cp:lastPrinted>2020-07-30T15:54:51Z</cp:lastPrinted>
  <dcterms:created xsi:type="dcterms:W3CDTF">2020-07-29T21:45:19Z</dcterms:created>
  <dcterms:modified xsi:type="dcterms:W3CDTF">2020-07-30T16:58:07Z</dcterms:modified>
</cp:coreProperties>
</file>